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8295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Amazon EC2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86667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Elastic Compute Cloud (Amazon EC2) es un servicio de computación en la nube que proporciona capacidad de proceso, almacenamiento y recursos informáticos escalables y seguros. Permite a los usuarios lanzar y administrar servidores virtuales de forma flexible y eficiente.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802"/>
            <a:ext cx="7013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Introducción a Amazon EC2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774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172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Escala y Flexibilidad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66259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Agregar o reducir recursos informáticos bajo demanda, sin tener que planificar con anticipación.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93774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172176"/>
            <a:ext cx="3019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Optimización de Costos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66259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Pago solo por los recursos utilizados, sin costos fijos o contratos a largo plazo.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575453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0988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Seguridad y Confiabilidad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463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Entorno de computación altamente disponible y protegido, con características avanzadas de seguridad.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575453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80988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Amplia Gama de Aplicaciones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65463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Puede ejecutar una gran variedad de aplicaciones, desde servidores web hasta sistemas de análisis de datos.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235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Security Groups: Configuración de reglas de firewall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8662" y="355901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74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Controles de Acceso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6442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security groups actúan como un firewall virtual, regulando el tráfico entrante y saliente de las instancias EC2.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355901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74006"/>
            <a:ext cx="2881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Reglas Personalizadas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6442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pueden configurar reglas personalizadas para permitir o denegar tráfico específico según los requisitos de la aplicación.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2609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8662" y="634591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260902"/>
            <a:ext cx="3351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Granularidad y Flexibilidad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75132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reglas pueden ser tan amplias o específicas como se necesite, brindando un control preciso sobre el acceso.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Pairs: Autenticación de instancias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94621" y="2645569"/>
            <a:ext cx="1880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Pares de Claves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pares de claves pública-privada se utilizan para autenticar el acceso a las instancias EC2.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4621" y="4489013"/>
            <a:ext cx="1880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911912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Procedimiento de Inicio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 lanzar una instancia, se debe especificar un par de claves existente o crear uno nuevo.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4621" y="6332458"/>
            <a:ext cx="1880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Acceso Seguro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clave privada se utiliza para conectarse de forma segura a la instancia a través de SSH.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450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AMI: Imágenes de máquinas Amazon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AMI (Amazon Machine Image) es una plantilla que contiene un sistema operativo, aplicaciones y ajustes de configuración preinstalados.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Personalización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usuarios pueden crear y personalizar sus propias AMIs, adaptándolas a sus necesidades específicas.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Catálogo de AMIs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ofrece un amplio catálogo de AMIs públicas listas para usar, cubriendo diversas aplicaciones y sistemas operativos.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793194"/>
            <a:ext cx="7457956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Elastic IP y Elastic Load Balancing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057" y="1696641"/>
            <a:ext cx="488275" cy="488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0057" y="2380178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Elastic IP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70057" y="2802493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Direcciones IP estáticas y persistentes que se pueden asociar a las instancias EC2.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7" y="3701058"/>
            <a:ext cx="488275" cy="488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0057" y="4384596"/>
            <a:ext cx="247245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Elastic Load Balancing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170057" y="4806910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Distribuye automáticamente el tráfico entrante entre múltiples instancias EC2.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5705475"/>
            <a:ext cx="488275" cy="488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0057" y="6389013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Escalabilidad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170057" y="6811328"/>
            <a:ext cx="7776686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Ambas características permiten escalar fácilmente la infraestructura según las necesidades de la aplicación.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Beneficios de Amazon EC2 para ingenieros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Agilidad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a los ingenieros desplegar y escalar rápidamente sus aplicaciones según las necesidades del negocio.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Innovación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 la experimentación y el desarrollo de nuevas funcionalidades sin inversión inicial en hardware.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Eficiencia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la carga administrativa y operativa, permitiendo a los ingenieros centrarse en tareas de alto valor.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54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851" y="3093244"/>
            <a:ext cx="7925872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Casos de uso y aplicaciones reales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9851" y="4031218"/>
            <a:ext cx="13210699" cy="3646170"/>
          </a:xfrm>
          <a:prstGeom prst="roundRect">
            <a:avLst>
              <a:gd name="adj" fmla="val 23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7471" y="4038838"/>
            <a:ext cx="13195459" cy="907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20234" y="4168140"/>
            <a:ext cx="618839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Sitios web y aplicaciones web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21773" y="4168140"/>
            <a:ext cx="618839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Alojamiento de sitios web, blogs, tiendas en línea y otros servicios web.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17471" y="4946571"/>
            <a:ext cx="13195459" cy="907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20234" y="5075873"/>
            <a:ext cx="618839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de Big Data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21773" y="5075873"/>
            <a:ext cx="618839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Procesamiento de grandes volúmenes de datos para obtener información valiosa.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17471" y="5854303"/>
            <a:ext cx="13195459" cy="907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20234" y="5983605"/>
            <a:ext cx="618839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Aplicaciones de Streaming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21773" y="5983605"/>
            <a:ext cx="618839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Transmisión en vivo de contenido multimedia, como videos, música y juegos.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17471" y="6762036"/>
            <a:ext cx="13195459" cy="907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20234" y="6891337"/>
            <a:ext cx="618839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Servicios de IoT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521773" y="6891337"/>
            <a:ext cx="618839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Implementación de soluciones para el Internet de las Cosas, como control remoto y monitoreo.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888444"/>
            <a:ext cx="5375910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Preguntas y respuestas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1489" y="1833324"/>
            <a:ext cx="3754755" cy="2492097"/>
          </a:xfrm>
          <a:prstGeom prst="roundRect">
            <a:avLst>
              <a:gd name="adj" fmla="val 344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3421" y="2045256"/>
            <a:ext cx="3330893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¿Cómo puedo comenzar a usar Amazon EC2?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3421" y="2806184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Puedes crear una cuenta de AWS gratuita y explorar el servicio a través de la consola de administración.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556" y="1833324"/>
            <a:ext cx="3754755" cy="2492097"/>
          </a:xfrm>
          <a:prstGeom prst="roundRect">
            <a:avLst>
              <a:gd name="adj" fmla="val 344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2487" y="2045256"/>
            <a:ext cx="3330893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¿Qué tipos de instancias EC2 existen?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2487" y="2806184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ofrece una amplia variedad de tipos de instancias con diferentes configuraciones de CPU, memoria y almacenamiento.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1489" y="4529733"/>
            <a:ext cx="3754755" cy="2811304"/>
          </a:xfrm>
          <a:prstGeom prst="roundRect">
            <a:avLst>
              <a:gd name="adj" fmla="val 30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3421" y="4741664"/>
            <a:ext cx="3330893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¿Cómo puedo escalar mi aplicación en EC2?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3421" y="5502593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Puedes agregar o eliminar instancias de forma manual o automatizada usando funciones como el Escalado Automático.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0556" y="4529733"/>
            <a:ext cx="3754755" cy="2811304"/>
          </a:xfrm>
          <a:prstGeom prst="roundRect">
            <a:avLst>
              <a:gd name="adj" fmla="val 30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2487" y="4741664"/>
            <a:ext cx="3330893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¿Cómo puedo monitorear y administrar mis recursos EC2?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72487" y="5821799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CloudWatch proporciona herramientas de monitoreo y alertas para supervisar el rendimiento de las instancias.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2024-11-03T03:04:11Z</dcterms:created>
  <dcterms:modified xsi:type="dcterms:W3CDTF">2024-11-03T03:04:11Z</dcterms:modified>
</cp:coreProperties>
</file>